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59" r:id="rId8"/>
    <p:sldId id="281" r:id="rId9"/>
    <p:sldId id="262" r:id="rId10"/>
    <p:sldId id="269" r:id="rId11"/>
    <p:sldId id="264" r:id="rId12"/>
    <p:sldId id="270" r:id="rId13"/>
    <p:sldId id="267" r:id="rId14"/>
    <p:sldId id="266" r:id="rId15"/>
    <p:sldId id="268" r:id="rId16"/>
    <p:sldId id="273" r:id="rId17"/>
    <p:sldId id="272" r:id="rId18"/>
    <p:sldId id="274" r:id="rId19"/>
    <p:sldId id="275" r:id="rId20"/>
    <p:sldId id="276" r:id="rId21"/>
    <p:sldId id="279" r:id="rId22"/>
    <p:sldId id="280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25" d="100"/>
          <a:sy n="125" d="100"/>
        </p:scale>
        <p:origin x="3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AEF8-0DA5-4EF1-A49A-3EFF09D59CA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A201-84FA-481C-B2E9-63CB8E1C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2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AEF8-0DA5-4EF1-A49A-3EFF09D59CA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A201-84FA-481C-B2E9-63CB8E1C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9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AEF8-0DA5-4EF1-A49A-3EFF09D59CA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A201-84FA-481C-B2E9-63CB8E1C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5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AEF8-0DA5-4EF1-A49A-3EFF09D59CA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A201-84FA-481C-B2E9-63CB8E1C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6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AEF8-0DA5-4EF1-A49A-3EFF09D59CA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A201-84FA-481C-B2E9-63CB8E1C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3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AEF8-0DA5-4EF1-A49A-3EFF09D59CA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A201-84FA-481C-B2E9-63CB8E1C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7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AEF8-0DA5-4EF1-A49A-3EFF09D59CA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A201-84FA-481C-B2E9-63CB8E1C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9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AEF8-0DA5-4EF1-A49A-3EFF09D59CA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A201-84FA-481C-B2E9-63CB8E1C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3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AEF8-0DA5-4EF1-A49A-3EFF09D59CA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A201-84FA-481C-B2E9-63CB8E1C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5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AEF8-0DA5-4EF1-A49A-3EFF09D59CA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A201-84FA-481C-B2E9-63CB8E1C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3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AEF8-0DA5-4EF1-A49A-3EFF09D59CA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A201-84FA-481C-B2E9-63CB8E1C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9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EAEF8-0DA5-4EF1-A49A-3EFF09D59CA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4A201-84FA-481C-B2E9-63CB8E1C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0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google.com/culturalinstitute/beta/asset/the-buffalo-hunt-no-39/WQEj6lPExK4nkg?ms=%7b%22x%22:0.5,%22y%22:0.5,%22z%22:9.695991906897248,%22size%22:%7b%22width%22:1.1440815202396708,%22height%22:1.2375000000000016%7d%7d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683" y="152400"/>
            <a:ext cx="7772400" cy="1470025"/>
          </a:xfrm>
        </p:spPr>
        <p:txBody>
          <a:bodyPr/>
          <a:lstStyle/>
          <a:p>
            <a:r>
              <a:rPr lang="en-US" dirty="0" smtClean="0"/>
              <a:t>Art of the American West 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54216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“Tower Falls”</a:t>
            </a:r>
            <a:br>
              <a:rPr lang="en-US" sz="3100" dirty="0" smtClean="0"/>
            </a:br>
            <a:r>
              <a:rPr lang="en-US" sz="2700" dirty="0" smtClean="0"/>
              <a:t>1872, o/c, </a:t>
            </a:r>
            <a:r>
              <a:rPr lang="en-US" sz="2700" dirty="0" err="1" smtClean="0"/>
              <a:t>Gilcrease</a:t>
            </a:r>
            <a:r>
              <a:rPr lang="en-US" sz="2700" dirty="0" smtClean="0"/>
              <a:t> </a:t>
            </a:r>
            <a:r>
              <a:rPr lang="en-US" sz="2700" dirty="0"/>
              <a:t>Museum, Tulsa, Oklahoma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"/>
            <a:ext cx="4324541" cy="64614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77538"/>
            <a:ext cx="2565400" cy="385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“Hot </a:t>
            </a:r>
            <a:r>
              <a:rPr lang="en-US" sz="2800" dirty="0"/>
              <a:t>Springs of Gardiner's </a:t>
            </a:r>
            <a:r>
              <a:rPr lang="en-US" sz="2800" dirty="0" smtClean="0"/>
              <a:t>River”</a:t>
            </a:r>
            <a:r>
              <a:rPr lang="en-US" sz="2800" dirty="0"/>
              <a:t> 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1872</a:t>
            </a:r>
            <a:r>
              <a:rPr lang="en-US" sz="2400" dirty="0"/>
              <a:t>, </a:t>
            </a:r>
            <a:r>
              <a:rPr lang="en-US" sz="2400" dirty="0" smtClean="0"/>
              <a:t>watercolor, Private </a:t>
            </a:r>
            <a:r>
              <a:rPr lang="en-US" sz="2400" dirty="0"/>
              <a:t>Collection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253932" cy="5179308"/>
          </a:xfrm>
        </p:spPr>
      </p:pic>
    </p:spTree>
    <p:extLst>
      <p:ext uri="{BB962C8B-B14F-4D97-AF65-F5344CB8AC3E}">
        <p14:creationId xmlns:p14="http://schemas.microsoft.com/office/powerpoint/2010/main" val="26260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“Grand </a:t>
            </a:r>
            <a:r>
              <a:rPr lang="en-US" sz="2800" dirty="0"/>
              <a:t>Canyon of the </a:t>
            </a:r>
            <a:r>
              <a:rPr lang="en-US" sz="2800" dirty="0" smtClean="0"/>
              <a:t>Yellowstone”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 smtClean="0"/>
              <a:t> 1872, o/c, Department of the Interior Museum, Washington D.C., 7x12’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324600"/>
            <a:ext cx="8077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of his paintings purchased by Congress– hung in the Senate lobby. </a:t>
            </a:r>
          </a:p>
          <a:p>
            <a:endParaRPr lang="en-US" dirty="0"/>
          </a:p>
        </p:txBody>
      </p:sp>
      <p:pic>
        <p:nvPicPr>
          <p:cNvPr id="4098" name="Picture 2" descr="http://americanart.si.edu/images/L/L.1968.84.1_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91587" cy="511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4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“Chasm of the Colorado”</a:t>
            </a:r>
            <a:br>
              <a:rPr lang="en-US" sz="2800" dirty="0" smtClean="0"/>
            </a:br>
            <a:r>
              <a:rPr lang="en-US" sz="2000" dirty="0" smtClean="0"/>
              <a:t>1873-1874, o/c, Department of Interior Museum, Washington D.C.,  7x12’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40080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of his paintings purchased by Congress for $10,000 – hung in the Senate lobby. 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1066800"/>
            <a:ext cx="9038638" cy="52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“Shoshone Falls, Snake River, Idaho”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700" dirty="0" smtClean="0"/>
              <a:t>c. 1875, watercolor, Chrysler Museum of Art, Norfolk, VA, 10x14”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471119" cy="5257800"/>
          </a:xfrm>
        </p:spPr>
      </p:pic>
    </p:spTree>
    <p:extLst>
      <p:ext uri="{BB962C8B-B14F-4D97-AF65-F5344CB8AC3E}">
        <p14:creationId xmlns:p14="http://schemas.microsoft.com/office/powerpoint/2010/main" val="32924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4800"/>
            <a:ext cx="4748086" cy="6324600"/>
          </a:xfrm>
        </p:spPr>
      </p:pic>
    </p:spTree>
    <p:extLst>
      <p:ext uri="{BB962C8B-B14F-4D97-AF65-F5344CB8AC3E}">
        <p14:creationId xmlns:p14="http://schemas.microsoft.com/office/powerpoint/2010/main" val="18929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693" y="10236"/>
            <a:ext cx="8229600" cy="734159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000" dirty="0" smtClean="0"/>
              <a:t>Frederic Remington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“A </a:t>
            </a:r>
            <a:r>
              <a:rPr lang="en-US" sz="2800" dirty="0"/>
              <a:t>Dash for the </a:t>
            </a:r>
            <a:r>
              <a:rPr lang="en-US" sz="2800" dirty="0" smtClean="0"/>
              <a:t>Timber” </a:t>
            </a:r>
            <a:br>
              <a:rPr lang="en-US" sz="2800" dirty="0" smtClean="0"/>
            </a:br>
            <a:r>
              <a:rPr lang="en-US" sz="2400" dirty="0" smtClean="0"/>
              <a:t>1889, o/c, Amon </a:t>
            </a:r>
            <a:r>
              <a:rPr lang="en-US" sz="2400" dirty="0"/>
              <a:t>Carter Museum, Fort Worth, Texas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7" y="1339589"/>
            <a:ext cx="8435623" cy="4745038"/>
          </a:xfrm>
        </p:spPr>
      </p:pic>
      <p:sp>
        <p:nvSpPr>
          <p:cNvPr id="5" name="TextBox 4"/>
          <p:cNvSpPr txBox="1"/>
          <p:nvPr/>
        </p:nvSpPr>
        <p:spPr>
          <a:xfrm>
            <a:off x="838200" y="6096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Painted when he was 28. </a:t>
            </a:r>
            <a:r>
              <a:rPr lang="en-US" dirty="0"/>
              <a:t> C</a:t>
            </a:r>
            <a:r>
              <a:rPr lang="en-US" dirty="0" smtClean="0"/>
              <a:t>ommissioned </a:t>
            </a:r>
            <a:r>
              <a:rPr lang="en-US" dirty="0"/>
              <a:t>by </a:t>
            </a:r>
            <a:r>
              <a:rPr lang="en-US" dirty="0" smtClean="0"/>
              <a:t>a </a:t>
            </a:r>
            <a:r>
              <a:rPr lang="en-US" dirty="0"/>
              <a:t>wealthy New York industrialist who wanted a painting that “portrayed a life-threatening situation</a:t>
            </a:r>
            <a:r>
              <a:rPr lang="en-US" dirty="0" smtClean="0"/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“Ridden Down”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1905-1906, o/c,  Amon Carter Museum, Fort Worth, TX</a:t>
            </a:r>
            <a:endParaRPr lang="en-US" sz="2700" dirty="0"/>
          </a:p>
        </p:txBody>
      </p:sp>
      <p:pic>
        <p:nvPicPr>
          <p:cNvPr id="5122" name="Picture 2" descr="Image result for ridden down frederic reming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678333" cy="516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“The </a:t>
            </a:r>
            <a:r>
              <a:rPr lang="en-US" sz="2800" dirty="0"/>
              <a:t>Fall of the </a:t>
            </a:r>
            <a:r>
              <a:rPr lang="en-US" sz="2800" dirty="0" smtClean="0"/>
              <a:t>Cowboy”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1895, o/c, Amon Carter Museum, Fort Worth, Texas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858000" cy="4824248"/>
          </a:xfrm>
        </p:spPr>
      </p:pic>
      <p:sp>
        <p:nvSpPr>
          <p:cNvPr id="5" name="TextBox 4"/>
          <p:cNvSpPr txBox="1"/>
          <p:nvPr/>
        </p:nvSpPr>
        <p:spPr>
          <a:xfrm>
            <a:off x="990600" y="5965377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Remington viewed </a:t>
            </a:r>
            <a:r>
              <a:rPr lang="en-US" dirty="0"/>
              <a:t>the cowboy as the last figure of American frontier history: hardy, self-reliant, and tragically doomed to extinction in the wake of American progress.</a:t>
            </a:r>
          </a:p>
        </p:txBody>
      </p:sp>
    </p:spTree>
    <p:extLst>
      <p:ext uri="{BB962C8B-B14F-4D97-AF65-F5344CB8AC3E}">
        <p14:creationId xmlns:p14="http://schemas.microsoft.com/office/powerpoint/2010/main" val="27961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“The </a:t>
            </a:r>
            <a:r>
              <a:rPr lang="en-US" sz="2800" dirty="0"/>
              <a:t>Bronco </a:t>
            </a:r>
            <a:r>
              <a:rPr lang="en-US" sz="2800" dirty="0" smtClean="0"/>
              <a:t>Buster”</a:t>
            </a:r>
            <a:br>
              <a:rPr lang="en-US" sz="2800" dirty="0" smtClean="0"/>
            </a:br>
            <a:r>
              <a:rPr lang="en-US" sz="2400" dirty="0" smtClean="0"/>
              <a:t>1895, bronze sculpture, # 17, 31-1/8</a:t>
            </a:r>
            <a:r>
              <a:rPr lang="en-US" sz="2400" dirty="0"/>
              <a:t>" x 13" x 17-1/2</a:t>
            </a:r>
            <a:r>
              <a:rPr lang="en-US" sz="2400" dirty="0" smtClean="0"/>
              <a:t>"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71600"/>
            <a:ext cx="3860977" cy="292576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88522"/>
            <a:ext cx="4248150" cy="55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/>
          <a:lstStyle/>
          <a:p>
            <a:r>
              <a:rPr lang="en-US" dirty="0" smtClean="0"/>
              <a:t>Albert Bierstadt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16280"/>
            <a:ext cx="8425050" cy="5044499"/>
          </a:xfrm>
        </p:spPr>
      </p:pic>
      <p:sp>
        <p:nvSpPr>
          <p:cNvPr id="5" name="TextBox 4"/>
          <p:cNvSpPr txBox="1"/>
          <p:nvPr/>
        </p:nvSpPr>
        <p:spPr>
          <a:xfrm>
            <a:off x="381000" y="5730299"/>
            <a:ext cx="838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“The Rocky Mountains, Lander’s Peak”</a:t>
            </a:r>
          </a:p>
          <a:p>
            <a:pPr algn="ctr"/>
            <a:r>
              <a:rPr lang="en-US" sz="2800" dirty="0" smtClean="0"/>
              <a:t> </a:t>
            </a:r>
            <a:r>
              <a:rPr lang="en-US" dirty="0" smtClean="0"/>
              <a:t>1863, o/c, 72.5x120.75”,  Metropolitan Museum of Art, New York City</a:t>
            </a:r>
          </a:p>
          <a:p>
            <a:pPr algn="ctr"/>
            <a:r>
              <a:rPr lang="en-US" dirty="0" smtClean="0"/>
              <a:t>Wyoming Range of the Rocky Mountains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810000" cy="21336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“The Mountain Man”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1903, bronze, </a:t>
            </a:r>
            <a:r>
              <a:rPr lang="de-DE" sz="2800" dirty="0"/>
              <a:t>27 3/4 x 12 x 10 in., 51lb</a:t>
            </a:r>
            <a:r>
              <a:rPr lang="de-DE" sz="2800" dirty="0" smtClean="0"/>
              <a:t>., Metropolitan Museum of Art, New York City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4273986" cy="57306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41529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Charles M. Russell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180892"/>
            <a:ext cx="7543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“In Without Knocking”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1909, o/c, Amon Carter Museum, Fort Worth, TX, </a:t>
            </a:r>
            <a:endParaRPr lang="en-US" dirty="0"/>
          </a:p>
        </p:txBody>
      </p:sp>
      <p:pic>
        <p:nvPicPr>
          <p:cNvPr id="6148" name="Picture 4" descr="http://www.cartermuseum.org/sites/all/files/styles/artwork_full/public/images/1961-201_s_0.jpg?itok=uw4xBlG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84333"/>
            <a:ext cx="6477000" cy="435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1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“The Buffalo Hunt, No. 39”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1919, o/c, Amon </a:t>
            </a:r>
            <a:r>
              <a:rPr lang="en-US" sz="2400" dirty="0"/>
              <a:t>Carter Museum, Fort Worth, Texas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510" y="59437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Russell </a:t>
            </a:r>
            <a:r>
              <a:rPr lang="en-US" dirty="0" smtClean="0"/>
              <a:t>moved to Montana at 16 years old.  He </a:t>
            </a:r>
            <a:r>
              <a:rPr lang="en-US" dirty="0"/>
              <a:t>was a "real" cowboy, lived with a mountain man and was an adopted brother of the Blackfoot tribe.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56120"/>
            <a:ext cx="7772400" cy="4864450"/>
          </a:xfrm>
        </p:spPr>
      </p:pic>
    </p:spTree>
    <p:extLst>
      <p:ext uri="{BB962C8B-B14F-4D97-AF65-F5344CB8AC3E}">
        <p14:creationId xmlns:p14="http://schemas.microsoft.com/office/powerpoint/2010/main" val="16421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“When the Land Belonged to God”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700" dirty="0" smtClean="0"/>
              <a:t>1914, o/c, Montana Historical Society, Helena, MT, 72x42.5”</a:t>
            </a:r>
            <a:endParaRPr lang="en-US" sz="2700" dirty="0"/>
          </a:p>
        </p:txBody>
      </p:sp>
      <p:pic>
        <p:nvPicPr>
          <p:cNvPr id="7170" name="Picture 2" descr="https://upload.wikimedia.org/wikipedia/commons/thumb/2/21/When_the_Land_Belonged_to_God_by_C.M._Russell.jpg/1024px-When_the_Land_Belonged_to_God_by_C.M._Russ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95054" cy="510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7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“Laughter Kills Lonesome”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700" dirty="0" smtClean="0"/>
              <a:t>1925, o/c, Montana Historical Society, Helena, MT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364622" cy="4966494"/>
          </a:xfrm>
        </p:spPr>
      </p:pic>
    </p:spTree>
    <p:extLst>
      <p:ext uri="{BB962C8B-B14F-4D97-AF65-F5344CB8AC3E}">
        <p14:creationId xmlns:p14="http://schemas.microsoft.com/office/powerpoint/2010/main" val="31397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“A Storm in the Rocky Mountains, Mt. Rosalie”</a:t>
            </a:r>
            <a:br>
              <a:rPr lang="en-US" sz="2400" dirty="0" smtClean="0"/>
            </a:br>
            <a:r>
              <a:rPr lang="en-US" sz="2400" dirty="0" smtClean="0"/>
              <a:t>1866, o/c, Brooklyn Museum, 83x142”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400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sketches from 1863 expedition. Named after his mistress (future wife). </a:t>
            </a:r>
            <a:endParaRPr lang="en-US" dirty="0"/>
          </a:p>
        </p:txBody>
      </p:sp>
      <p:pic>
        <p:nvPicPr>
          <p:cNvPr id="1028" name="Picture 4" descr="Rocky Mountains beneath a thunderstor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875138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“Yosemite Valley, Yellowstone”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1868, o/c, Oakland Museum of Art, 36x54”</a:t>
            </a:r>
            <a:endParaRPr lang="en-US" sz="2400" dirty="0"/>
          </a:p>
        </p:txBody>
      </p:sp>
      <p:pic>
        <p:nvPicPr>
          <p:cNvPr id="2050" name="Picture 2" descr="Image result for yosemite valley yellowstone biersta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5" y="1066800"/>
            <a:ext cx="840972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7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“Among the Sierra Nevada Mountains, California”</a:t>
            </a:r>
            <a:br>
              <a:rPr lang="en-US" sz="2400" dirty="0" smtClean="0"/>
            </a:br>
            <a:r>
              <a:rPr lang="en-US" sz="2000" dirty="0" smtClean="0"/>
              <a:t>1868, o/c, Smithsonian American Art Museum, Washington DC, 72x120”</a:t>
            </a:r>
            <a:endParaRPr lang="en-US" sz="2000" dirty="0"/>
          </a:p>
        </p:txBody>
      </p:sp>
      <p:pic>
        <p:nvPicPr>
          <p:cNvPr id="3074" name="Picture 2" descr="https://upload.wikimedia.org/wikipedia/commons/thumb/5/5c/Albert_Bierstadt_-_Among_the_Sierra_Nevada%2C_California_-_Google_Art_Project.jpg/1920px-Albert_Bierstadt_-_Among_the_Sierra_Nevada%2C_California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8962260" cy="53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“Sierra Nevada”</a:t>
            </a:r>
            <a:br>
              <a:rPr lang="en-US" sz="3200" dirty="0" smtClean="0"/>
            </a:br>
            <a:r>
              <a:rPr lang="en-US" sz="2400" dirty="0" smtClean="0"/>
              <a:t>1871-1873, o/c, Reynolds House Museum of American Art, Winston-Salem, 38.5x56.5”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001000" cy="542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“The Last of the Buffalo”</a:t>
            </a:r>
            <a:br>
              <a:rPr lang="en-US" sz="2800" dirty="0" smtClean="0"/>
            </a:br>
            <a:r>
              <a:rPr lang="en-US" sz="2400" dirty="0" smtClean="0"/>
              <a:t>1888, o/c, Buffalo Bill Center of the West, Cody, Wyoming, 60x96.5”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5" y="1295400"/>
            <a:ext cx="7574190" cy="4724400"/>
          </a:xfrm>
        </p:spPr>
      </p:pic>
      <p:sp>
        <p:nvSpPr>
          <p:cNvPr id="5" name="TextBox 4"/>
          <p:cNvSpPr txBox="1"/>
          <p:nvPr/>
        </p:nvSpPr>
        <p:spPr>
          <a:xfrm>
            <a:off x="1447800" y="6134100"/>
            <a:ext cx="617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Bierstadt made numerous versions of this painting.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6477000" cy="518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US" dirty="0" smtClean="0"/>
              <a:t>Thomas Moran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438400"/>
            <a:ext cx="6061688" cy="40386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5" y="1069880"/>
            <a:ext cx="5188696" cy="258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7772400" y="1219200"/>
            <a:ext cx="1524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6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284</Words>
  <Application>Microsoft Office PowerPoint</Application>
  <PresentationFormat>On-screen Show (4:3)</PresentationFormat>
  <Paragraphs>33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Art of the American West </vt:lpstr>
      <vt:lpstr>Albert Bierstadt </vt:lpstr>
      <vt:lpstr>“A Storm in the Rocky Mountains, Mt. Rosalie” 1866, o/c, Brooklyn Museum, 83x142”</vt:lpstr>
      <vt:lpstr>“Yosemite Valley, Yellowstone” 1868, o/c, Oakland Museum of Art, 36x54”</vt:lpstr>
      <vt:lpstr>“Among the Sierra Nevada Mountains, California” 1868, o/c, Smithsonian American Art Museum, Washington DC, 72x120”</vt:lpstr>
      <vt:lpstr>“Sierra Nevada” 1871-1873, o/c, Reynolds House Museum of American Art, Winston-Salem, 38.5x56.5”</vt:lpstr>
      <vt:lpstr>“The Last of the Buffalo” 1888, o/c, Buffalo Bill Center of the West, Cody, Wyoming, 60x96.5”</vt:lpstr>
      <vt:lpstr>PowerPoint Presentation</vt:lpstr>
      <vt:lpstr>Thomas Moran</vt:lpstr>
      <vt:lpstr>“Tower Falls” 1872, o/c, Gilcrease Museum, Tulsa, Oklahoma</vt:lpstr>
      <vt:lpstr>“Hot Springs of Gardiner's River”  1872, watercolor, Private Collection</vt:lpstr>
      <vt:lpstr>“Grand Canyon of the Yellowstone”  1872, o/c, Department of the Interior Museum, Washington D.C., 7x12’ </vt:lpstr>
      <vt:lpstr>“Chasm of the Colorado” 1873-1874, o/c, Department of Interior Museum, Washington D.C.,  7x12’</vt:lpstr>
      <vt:lpstr>“Shoshone Falls, Snake River, Idaho” c. 1875, watercolor, Chrysler Museum of Art, Norfolk, VA, 10x14”</vt:lpstr>
      <vt:lpstr>PowerPoint Presentation</vt:lpstr>
      <vt:lpstr> Frederic Remington  “A Dash for the Timber”  1889, o/c, Amon Carter Museum, Fort Worth, Texas</vt:lpstr>
      <vt:lpstr>“Ridden Down” 1905-1906, o/c,  Amon Carter Museum, Fort Worth, TX</vt:lpstr>
      <vt:lpstr>“The Fall of the Cowboy” 1895, o/c, Amon Carter Museum, Fort Worth, Texas</vt:lpstr>
      <vt:lpstr>“The Bronco Buster” 1895, bronze sculpture, # 17, 31-1/8" x 13" x 17-1/2"</vt:lpstr>
      <vt:lpstr>“The Mountain Man” 1903, bronze, 27 3/4 x 12 x 10 in., 51lb., Metropolitan Museum of Art, New York City</vt:lpstr>
      <vt:lpstr>Charles M. Russell</vt:lpstr>
      <vt:lpstr>“The Buffalo Hunt, No. 39” 1919, o/c, Amon Carter Museum, Fort Worth, Texas</vt:lpstr>
      <vt:lpstr>“When the Land Belonged to God”  1914, o/c, Montana Historical Society, Helena, MT, 72x42.5”</vt:lpstr>
      <vt:lpstr>“Laughter Kills Lonesome”  1925, o/c, Montana Historical Society, Helena, MT</vt:lpstr>
    </vt:vector>
  </TitlesOfParts>
  <Company>TCAPS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TCAPS</dc:creator>
  <cp:lastModifiedBy>Kelly, Kathryn    IHS - Staff</cp:lastModifiedBy>
  <cp:revision>59</cp:revision>
  <dcterms:created xsi:type="dcterms:W3CDTF">2014-01-27T17:59:47Z</dcterms:created>
  <dcterms:modified xsi:type="dcterms:W3CDTF">2017-02-09T00:09:38Z</dcterms:modified>
</cp:coreProperties>
</file>