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1" r:id="rId2"/>
    <p:sldId id="263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DCB-178B-433F-B679-C15F4538A25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BC7B-A4BD-4C3C-9ACA-D975A722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326" indent="-2816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6655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7317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7979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8641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9303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9965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0627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69A202-74D3-47A4-A98B-D78AE4CB064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42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326" indent="-2816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6655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7317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7979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8641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9303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9965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0627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45122A-1BE5-40FB-87F6-899C269B55E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633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326" indent="-2816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6655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7317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7979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8641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9303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9965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0627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4AE5A1-3F88-48CC-B242-B99B72DD174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451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2326" indent="-2816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6655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7317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7979" indent="-2253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8641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9303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9965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0627" indent="-2253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2C1042-4764-446D-9541-9542A26A5E3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450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7AE7F46-A8B7-4D8F-BF94-2B191878F8F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9530C95-991A-4A6B-832E-3670115326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81000"/>
            <a:ext cx="8591550" cy="2971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INFLUENCE OF THE PROTESTANT REFORMATION ON 17TH CENTURY COLONIAL AMERICA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2050" name="Picture 2" descr="Image result for protestants colonial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mily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85789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Unit 1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70A2C6-A839-4B50-B16E-44160475473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533400"/>
            <a:ext cx="8305800" cy="5334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3200" b="1" dirty="0" smtClean="0"/>
              <a:t>Why was the Protestant Reformation ultimately important to the creation of America?</a:t>
            </a:r>
            <a:r>
              <a:rPr lang="en-US" sz="32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000" dirty="0" smtClean="0"/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000" dirty="0" smtClean="0"/>
              <a:t>Calvinism drove the will of the Puritans to establish a religiously pure colony in America 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000" dirty="0" smtClean="0"/>
              <a:t>Most of early America was Protestant (except certain Catholic pockets) 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000" dirty="0" smtClean="0"/>
              <a:t>Protestantism became one of the defining characteristics of American culture: </a:t>
            </a:r>
          </a:p>
          <a:p>
            <a:pPr marL="971550" lvl="1" indent="-457200" eaLnBrk="1" hangingPunct="1">
              <a:lnSpc>
                <a:spcPct val="80000"/>
              </a:lnSpc>
              <a:defRPr/>
            </a:pPr>
            <a:r>
              <a:rPr lang="en-US" sz="3000" dirty="0" smtClean="0"/>
              <a:t>Protestant work ethic, democratically structured churches, religious toleration among different religious groups.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en-US" sz="3000" dirty="0" smtClean="0"/>
              <a:t>(except some Puritans and officials affiliated with the Anglican Church)</a:t>
            </a:r>
          </a:p>
        </p:txBody>
      </p:sp>
      <p:sp>
        <p:nvSpPr>
          <p:cNvPr id="122885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9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Unit 1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09685F-0003-4552-9FAD-1942E01DA89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57200"/>
            <a:ext cx="8229600" cy="4602163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z="3200" b="1" dirty="0" smtClean="0"/>
              <a:t>How were the Puritan immigrants important to the growth of democracy in the New World?</a:t>
            </a:r>
            <a:r>
              <a:rPr lang="en-US" sz="3200" dirty="0" smtClean="0"/>
              <a:t>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/>
              <a:t>Congregational church in Massachusetts Bay Colony: </a:t>
            </a:r>
            <a:r>
              <a:rPr lang="en-US" sz="2000" dirty="0" err="1" smtClean="0"/>
              <a:t>Townhall</a:t>
            </a:r>
            <a:r>
              <a:rPr lang="en-US" sz="2000" dirty="0" smtClean="0"/>
              <a:t> meetings, church members could vote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/>
              <a:t>Simple manhood suffrage in Rhode Island </a:t>
            </a:r>
          </a:p>
          <a:p>
            <a:pPr marL="914400" lvl="1" indent="-457200">
              <a:buFontTx/>
              <a:buAutoNum type="arabicPeriod"/>
            </a:pPr>
            <a:r>
              <a:rPr lang="en-US" sz="2000" dirty="0" smtClean="0"/>
              <a:t>Fundamental Orders in Connecticut River Colony: Describes government of the colony, </a:t>
            </a:r>
            <a:r>
              <a:rPr lang="en-US" dirty="0" smtClean="0"/>
              <a:t>has </a:t>
            </a:r>
            <a:r>
              <a:rPr lang="en-US" dirty="0"/>
              <a:t>the features of a </a:t>
            </a:r>
            <a:r>
              <a:rPr lang="en-US" dirty="0" smtClean="0"/>
              <a:t>written constitution, and </a:t>
            </a:r>
            <a:r>
              <a:rPr lang="en-US" dirty="0"/>
              <a:t>is considered by some as the first written Constitution in the </a:t>
            </a:r>
            <a:r>
              <a:rPr lang="en-US" dirty="0" smtClean="0"/>
              <a:t>West, earned</a:t>
            </a:r>
            <a:r>
              <a:rPr lang="en-US" dirty="0"/>
              <a:t> </a:t>
            </a:r>
            <a:r>
              <a:rPr lang="en-US" dirty="0" smtClean="0"/>
              <a:t>Connecticut the nickname</a:t>
            </a:r>
            <a:r>
              <a:rPr lang="en-US" dirty="0"/>
              <a:t> </a:t>
            </a:r>
            <a:r>
              <a:rPr lang="en-US" i="1" dirty="0" smtClean="0"/>
              <a:t>The </a:t>
            </a:r>
            <a:r>
              <a:rPr lang="en-US" i="1" dirty="0"/>
              <a:t>Constitution State</a:t>
            </a:r>
            <a:r>
              <a:rPr lang="en-US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3156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Unit 1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288609-D402-4E4A-BF4B-A345C02B2BC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304800"/>
            <a:ext cx="8686800" cy="5943600"/>
          </a:xfrm>
        </p:spPr>
        <p:txBody>
          <a:bodyPr>
            <a:normAutofit lnSpcReduction="10000"/>
          </a:bodyPr>
          <a:lstStyle/>
          <a:p>
            <a:pPr marL="381000" indent="-381000" algn="ctr" eaLnBrk="1" hangingPunct="1">
              <a:buFontTx/>
              <a:buNone/>
              <a:defRPr/>
            </a:pPr>
            <a:r>
              <a:rPr lang="en-US" sz="3600" b="1" dirty="0" smtClean="0"/>
              <a:t>Differences among the three colonial regions.</a:t>
            </a:r>
          </a:p>
          <a:p>
            <a:pPr marL="400050" eaLnBrk="1" hangingPunct="1">
              <a:buFontTx/>
              <a:buAutoNum type="arabicPeriod"/>
              <a:defRPr/>
            </a:pPr>
            <a:r>
              <a:rPr lang="en-US" sz="2200" b="1" dirty="0" smtClean="0"/>
              <a:t>New England</a:t>
            </a:r>
            <a:r>
              <a:rPr lang="en-US" sz="2200" dirty="0" smtClean="0"/>
              <a:t>: Massachusetts, Connecticut, Rhode Island, New Hampshire </a:t>
            </a:r>
          </a:p>
          <a:p>
            <a:pPr marL="819150" lvl="1" indent="-304800" eaLnBrk="1" hangingPunct="1">
              <a:defRPr/>
            </a:pPr>
            <a:r>
              <a:rPr lang="en-US" sz="2200" dirty="0" smtClean="0"/>
              <a:t>Puritan dominated in many areas, less religiously tolerant, more restrictions on civic participation, more industry, less available farm land </a:t>
            </a:r>
          </a:p>
          <a:p>
            <a:pPr marL="400050" eaLnBrk="1" hangingPunct="1">
              <a:buFontTx/>
              <a:buAutoNum type="arabicPeriod"/>
              <a:defRPr/>
            </a:pPr>
            <a:r>
              <a:rPr lang="en-US" sz="2200" b="1" dirty="0" smtClean="0"/>
              <a:t>Middle Colonies</a:t>
            </a:r>
            <a:r>
              <a:rPr lang="en-US" sz="2200" dirty="0" smtClean="0"/>
              <a:t>: New York, New Jersey, Pennsylvania, Delaware </a:t>
            </a:r>
          </a:p>
          <a:p>
            <a:pPr marL="819150" lvl="1" indent="-304800" eaLnBrk="1" hangingPunct="1">
              <a:defRPr/>
            </a:pPr>
            <a:r>
              <a:rPr lang="en-US" sz="2200" dirty="0" smtClean="0"/>
              <a:t>Ethnically diverse, religiously tolerant, democratic, Quakers contributed to human freedom, farming, lumbering, ship building, shipping, trade, fur trapping </a:t>
            </a:r>
          </a:p>
          <a:p>
            <a:pPr marL="400050" eaLnBrk="1" hangingPunct="1">
              <a:buFontTx/>
              <a:buAutoNum type="arabicPeriod"/>
              <a:defRPr/>
            </a:pPr>
            <a:r>
              <a:rPr lang="en-US" sz="2200" b="1" dirty="0" smtClean="0"/>
              <a:t>Southern Colonies</a:t>
            </a:r>
            <a:r>
              <a:rPr lang="en-US" sz="2200" dirty="0" smtClean="0"/>
              <a:t>: Maryland, Virginia, North Carolina, South Carolina, Georgia </a:t>
            </a:r>
          </a:p>
          <a:p>
            <a:pPr marL="819150" lvl="1" indent="-304800" eaLnBrk="1" hangingPunct="1">
              <a:defRPr/>
            </a:pPr>
            <a:r>
              <a:rPr lang="en-US" sz="2200" dirty="0" smtClean="0"/>
              <a:t>Plantation economy, aristocratic, slavery, cash crops, scattered population, expansionary, some religious toleration (Church of England dominant)</a:t>
            </a:r>
          </a:p>
        </p:txBody>
      </p:sp>
    </p:spTree>
    <p:extLst>
      <p:ext uri="{BB962C8B-B14F-4D97-AF65-F5344CB8AC3E}">
        <p14:creationId xmlns:p14="http://schemas.microsoft.com/office/powerpoint/2010/main" val="318929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/>
              <a:t>Unit 1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42DE1B-A0CD-4C63-B7FB-608458FE721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/>
              <a:t>Similarities among all 13 colonies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mostly English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possessed British freedoms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self-government (though not all democratic)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religious toleration (to at least some degree in each colony)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educational opportunity (most in New England; least in the South)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economic opportunity and social self-development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increasingly unique from the British monarchy in character.</a:t>
            </a:r>
          </a:p>
        </p:txBody>
      </p:sp>
    </p:spTree>
    <p:extLst>
      <p:ext uri="{BB962C8B-B14F-4D97-AF65-F5344CB8AC3E}">
        <p14:creationId xmlns:p14="http://schemas.microsoft.com/office/powerpoint/2010/main" val="3286453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7188"/>
            <a:ext cx="3429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301</TotalTime>
  <Words>348</Words>
  <Application>Microsoft Office PowerPoint</Application>
  <PresentationFormat>On-screen Show (4:3)</PresentationFormat>
  <Paragraphs>40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Tahoma</vt:lpstr>
      <vt:lpstr>Tunga</vt:lpstr>
      <vt:lpstr>Soho</vt:lpstr>
      <vt:lpstr>INFLUENCE OF THE PROTESTANT REFORMATION ON 17TH CENTURY COLONIAL AMERICA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Life Christian Fellowship / Providence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Buffmire</dc:creator>
  <cp:lastModifiedBy>Kelly, Kathryn    IHS - Staff</cp:lastModifiedBy>
  <cp:revision>6</cp:revision>
  <dcterms:created xsi:type="dcterms:W3CDTF">2012-08-09T20:01:49Z</dcterms:created>
  <dcterms:modified xsi:type="dcterms:W3CDTF">2016-09-13T19:14:28Z</dcterms:modified>
</cp:coreProperties>
</file>